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AD6DAE5F-B088-4F73-86CC-C62612F5A26C}" type="datetimeFigureOut">
              <a:rPr lang="en-US" smtClean="0"/>
              <a:pPr/>
              <a:t>6/10/2019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04A8041D-A6CF-4A2C-8607-3B00BCA00D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DAE5F-B088-4F73-86CC-C62612F5A26C}" type="datetimeFigureOut">
              <a:rPr lang="en-US" smtClean="0"/>
              <a:pPr/>
              <a:t>6/10/2019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8041D-A6CF-4A2C-8607-3B00BCA00D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DAE5F-B088-4F73-86CC-C62612F5A26C}" type="datetimeFigureOut">
              <a:rPr lang="en-US" smtClean="0"/>
              <a:pPr/>
              <a:t>6/10/2019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8041D-A6CF-4A2C-8607-3B00BCA00D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AD6DAE5F-B088-4F73-86CC-C62612F5A26C}" type="datetimeFigureOut">
              <a:rPr lang="en-US" smtClean="0"/>
              <a:pPr/>
              <a:t>6/10/2019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8041D-A6CF-4A2C-8607-3B00BCA00D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Isosceles Triangle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AD6DAE5F-B088-4F73-86CC-C62612F5A26C}" type="datetimeFigureOut">
              <a:rPr lang="en-US" smtClean="0"/>
              <a:pPr/>
              <a:t>6/10/2019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04A8041D-A6CF-4A2C-8607-3B00BCA00DF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AD6DAE5F-B088-4F73-86CC-C62612F5A26C}" type="datetimeFigureOut">
              <a:rPr lang="en-US" smtClean="0"/>
              <a:pPr/>
              <a:t>6/10/2019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04A8041D-A6CF-4A2C-8607-3B00BCA00D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AD6DAE5F-B088-4F73-86CC-C62612F5A26C}" type="datetimeFigureOut">
              <a:rPr lang="en-US" smtClean="0"/>
              <a:pPr/>
              <a:t>6/10/2019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04A8041D-A6CF-4A2C-8607-3B00BCA00D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DAE5F-B088-4F73-86CC-C62612F5A26C}" type="datetimeFigureOut">
              <a:rPr lang="en-US" smtClean="0"/>
              <a:pPr/>
              <a:t>6/10/2019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8041D-A6CF-4A2C-8607-3B00BCA00D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AD6DAE5F-B088-4F73-86CC-C62612F5A26C}" type="datetimeFigureOut">
              <a:rPr lang="en-US" smtClean="0"/>
              <a:pPr/>
              <a:t>6/10/2019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04A8041D-A6CF-4A2C-8607-3B00BCA00D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AD6DAE5F-B088-4F73-86CC-C62612F5A26C}" type="datetimeFigureOut">
              <a:rPr lang="en-US" smtClean="0"/>
              <a:pPr/>
              <a:t>6/10/2019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04A8041D-A6CF-4A2C-8607-3B00BCA00D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AD6DAE5F-B088-4F73-86CC-C62612F5A26C}" type="datetimeFigureOut">
              <a:rPr lang="en-US" smtClean="0"/>
              <a:pPr/>
              <a:t>6/10/2019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04A8041D-A6CF-4A2C-8607-3B00BCA00D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AD6DAE5F-B088-4F73-86CC-C62612F5A26C}" type="datetimeFigureOut">
              <a:rPr lang="en-US" smtClean="0"/>
              <a:pPr/>
              <a:t>6/10/2019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04A8041D-A6CF-4A2C-8607-3B00BCA00DF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71600"/>
            <a:ext cx="8062912" cy="1470025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" 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studio "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3200400"/>
            <a:ext cx="8839200" cy="1600200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RStudio is a open-source integrated development environment (IDE) for </a:t>
            </a:r>
            <a:r>
              <a:rPr 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a programming language for statistical computing and graphics.</a:t>
            </a:r>
            <a:endParaRPr lang="en-US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62800" y="228600"/>
            <a:ext cx="1981200" cy="1981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0" y="6553200"/>
            <a:ext cx="3657600" cy="3048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marR="36576" lvl="0">
              <a:buClr>
                <a:schemeClr val="accent1"/>
              </a:buClr>
              <a:buSzPct val="80000"/>
            </a:pPr>
            <a:r>
              <a:rPr lang="en-US" sz="1400" b="1" dirty="0">
                <a:ln>
                  <a:solidFill>
                    <a:schemeClr val="bg2"/>
                  </a:solidFill>
                </a:ln>
              </a:rPr>
              <a:t>https://en.wikipedia.org/wiki/RStudio</a:t>
            </a:r>
            <a:endParaRPr kumimoji="0" lang="en-US" sz="1400" b="1" i="0" u="none" strike="noStrike" kern="1200" cap="none" spc="0" normalizeH="0" baseline="0" noProof="0" dirty="0">
              <a:ln>
                <a:solidFill>
                  <a:schemeClr val="bg2"/>
                </a:solidFill>
              </a:ln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33400"/>
            <a:ext cx="5638800" cy="10668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Purpose - </a:t>
            </a:r>
            <a:r>
              <a:rPr lang="en-US" b="1" dirty="0" smtClean="0">
                <a:solidFill>
                  <a:srgbClr val="FFFF00"/>
                </a:solidFill>
              </a:rPr>
              <a:t>R</a:t>
            </a:r>
            <a:r>
              <a:rPr lang="en-US" b="1" dirty="0" smtClean="0">
                <a:solidFill>
                  <a:schemeClr val="tx1"/>
                </a:solidFill>
              </a:rPr>
              <a:t>studio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400" y="2362200"/>
            <a:ext cx="4953000" cy="8382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3200" dirty="0" smtClean="0"/>
              <a:t>Analyzing all Data</a:t>
            </a:r>
            <a:endParaRPr lang="en-US" sz="3200" dirty="0"/>
          </a:p>
        </p:txBody>
      </p:sp>
      <p:pic>
        <p:nvPicPr>
          <p:cNvPr id="4" name="Picture 3" descr="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62800" y="228600"/>
            <a:ext cx="1981200" cy="1981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6" name="Straight Arrow Connector 5"/>
          <p:cNvCxnSpPr/>
          <p:nvPr/>
        </p:nvCxnSpPr>
        <p:spPr>
          <a:xfrm rot="5400000">
            <a:off x="3582194" y="1751806"/>
            <a:ext cx="9144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7" name="Picture 6" descr="113.png"/>
          <p:cNvPicPr>
            <a:picLocks noChangeAspect="1"/>
          </p:cNvPicPr>
          <p:nvPr/>
        </p:nvPicPr>
        <p:blipFill>
          <a:blip r:embed="rId3"/>
          <a:srcRect l="67500" t="44145" b="3158"/>
          <a:stretch>
            <a:fillRect/>
          </a:stretch>
        </p:blipFill>
        <p:spPr>
          <a:xfrm>
            <a:off x="990600" y="4343400"/>
            <a:ext cx="2667000" cy="2087217"/>
          </a:xfrm>
          <a:prstGeom prst="rect">
            <a:avLst/>
          </a:prstGeom>
        </p:spPr>
      </p:pic>
      <p:pic>
        <p:nvPicPr>
          <p:cNvPr id="9" name="Picture 8" descr="500.png"/>
          <p:cNvPicPr>
            <a:picLocks noChangeAspect="1"/>
          </p:cNvPicPr>
          <p:nvPr/>
        </p:nvPicPr>
        <p:blipFill>
          <a:blip r:embed="rId4"/>
          <a:srcRect t="5714"/>
          <a:stretch>
            <a:fillRect/>
          </a:stretch>
        </p:blipFill>
        <p:spPr>
          <a:xfrm>
            <a:off x="4495800" y="4419600"/>
            <a:ext cx="2819400" cy="19812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rot="5400000">
            <a:off x="2858294" y="3161506"/>
            <a:ext cx="1143000" cy="10683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16200000" flipH="1">
            <a:off x="3962400" y="3124200"/>
            <a:ext cx="1219200" cy="1219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229600" cy="1399032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1"/>
                </a:solidFill>
              </a:rPr>
              <a:t>Install Rstudio ubuntu 18.04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229600" cy="37338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Install ( R )</a:t>
            </a:r>
          </a:p>
          <a:p>
            <a:r>
              <a:rPr lang="en-US" dirty="0" smtClean="0"/>
              <a:t>Sudo apt-get update</a:t>
            </a:r>
          </a:p>
          <a:p>
            <a:r>
              <a:rPr lang="en-US" dirty="0" smtClean="0"/>
              <a:t>Sudo </a:t>
            </a:r>
            <a:r>
              <a:rPr lang="en-US" dirty="0" smtClean="0"/>
              <a:t>apt -y </a:t>
            </a:r>
            <a:r>
              <a:rPr lang="en-US" dirty="0" smtClean="0"/>
              <a:t>install </a:t>
            </a:r>
            <a:r>
              <a:rPr lang="en-US" dirty="0" smtClean="0"/>
              <a:t>r-base</a:t>
            </a:r>
          </a:p>
          <a:p>
            <a:endParaRPr lang="en-US" dirty="0" smtClean="0"/>
          </a:p>
          <a:p>
            <a:pPr>
              <a:buNone/>
            </a:pPr>
            <a:endParaRPr lang="en-US" sz="500" dirty="0" smtClean="0"/>
          </a:p>
          <a:p>
            <a:r>
              <a:rPr lang="en-US" dirty="0" smtClean="0">
                <a:solidFill>
                  <a:srgbClr val="FFC000"/>
                </a:solidFill>
              </a:rPr>
              <a:t>Install (Rstudio )</a:t>
            </a:r>
          </a:p>
          <a:p>
            <a:r>
              <a:rPr lang="en-US" sz="2400" dirty="0" smtClean="0"/>
              <a:t>(download and Install )</a:t>
            </a:r>
          </a:p>
          <a:p>
            <a:pPr>
              <a:buNone/>
            </a:pPr>
            <a:r>
              <a:rPr lang="en-US" sz="1800" dirty="0" smtClean="0"/>
              <a:t>- https://www.rstudio.com/products/rstudio/download/#download</a:t>
            </a:r>
          </a:p>
          <a:p>
            <a:endParaRPr lang="en-US" dirty="0"/>
          </a:p>
        </p:txBody>
      </p:sp>
      <p:pic>
        <p:nvPicPr>
          <p:cNvPr id="4" name="Picture 3" descr="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62800" y="228600"/>
            <a:ext cx="1981200" cy="1981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 descr="803.png"/>
          <p:cNvPicPr>
            <a:picLocks noChangeAspect="1"/>
          </p:cNvPicPr>
          <p:nvPr/>
        </p:nvPicPr>
        <p:blipFill>
          <a:blip r:embed="rId3"/>
          <a:srcRect l="25000" t="70751" r="36177" b="26372"/>
          <a:stretch>
            <a:fillRect/>
          </a:stretch>
        </p:blipFill>
        <p:spPr>
          <a:xfrm>
            <a:off x="685800" y="2971800"/>
            <a:ext cx="7315200" cy="304800"/>
          </a:xfrm>
          <a:prstGeom prst="rect">
            <a:avLst/>
          </a:prstGeom>
        </p:spPr>
      </p:pic>
      <p:pic>
        <p:nvPicPr>
          <p:cNvPr id="6" name="Picture 5" descr="801.png"/>
          <p:cNvPicPr>
            <a:picLocks noChangeAspect="1"/>
          </p:cNvPicPr>
          <p:nvPr/>
        </p:nvPicPr>
        <p:blipFill>
          <a:blip r:embed="rId4"/>
          <a:srcRect r="81259" b="70000"/>
          <a:stretch>
            <a:fillRect/>
          </a:stretch>
        </p:blipFill>
        <p:spPr>
          <a:xfrm>
            <a:off x="3581400" y="5105400"/>
            <a:ext cx="1524000" cy="1371600"/>
          </a:xfrm>
          <a:prstGeom prst="rect">
            <a:avLst/>
          </a:prstGeom>
        </p:spPr>
      </p:pic>
      <p:pic>
        <p:nvPicPr>
          <p:cNvPr id="7" name="Picture 6" descr="800.png"/>
          <p:cNvPicPr>
            <a:picLocks noChangeAspect="1"/>
          </p:cNvPicPr>
          <p:nvPr/>
        </p:nvPicPr>
        <p:blipFill>
          <a:blip r:embed="rId5"/>
          <a:srcRect l="30000" t="29249" r="17500" b="66304"/>
          <a:stretch>
            <a:fillRect/>
          </a:stretch>
        </p:blipFill>
        <p:spPr>
          <a:xfrm>
            <a:off x="685800" y="3352800"/>
            <a:ext cx="7315200" cy="3810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3048000" y="6019800"/>
            <a:ext cx="10668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110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962400" y="3810000"/>
            <a:ext cx="5023090" cy="2963281"/>
          </a:xfrm>
        </p:spPr>
      </p:pic>
      <p:pic>
        <p:nvPicPr>
          <p:cNvPr id="4" name="Picture 3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62800" y="228600"/>
            <a:ext cx="1981200" cy="1981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 descr="800.png"/>
          <p:cNvPicPr>
            <a:picLocks noChangeAspect="1"/>
          </p:cNvPicPr>
          <p:nvPr/>
        </p:nvPicPr>
        <p:blipFill>
          <a:blip r:embed="rId4"/>
          <a:srcRect l="30000" t="26285" r="16667" b="17391"/>
          <a:stretch>
            <a:fillRect/>
          </a:stretch>
        </p:blipFill>
        <p:spPr>
          <a:xfrm>
            <a:off x="228600" y="838200"/>
            <a:ext cx="4876800" cy="2895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00200" y="5024735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R</a:t>
            </a:r>
            <a:r>
              <a:rPr 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studio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9" name="Straight Arrow Connector 8"/>
          <p:cNvCxnSpPr>
            <a:endCxn id="5" idx="1"/>
          </p:cNvCxnSpPr>
          <p:nvPr/>
        </p:nvCxnSpPr>
        <p:spPr>
          <a:xfrm>
            <a:off x="2895600" y="5257800"/>
            <a:ext cx="1066800" cy="3384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19800" y="1905000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R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rot="10800000" flipV="1">
            <a:off x="5029200" y="2133600"/>
            <a:ext cx="838200" cy="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895600" y="224135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Environment of Work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804.png"/>
          <p:cNvPicPr>
            <a:picLocks noChangeAspect="1"/>
          </p:cNvPicPr>
          <p:nvPr/>
        </p:nvPicPr>
        <p:blipFill>
          <a:blip r:embed="rId2"/>
          <a:srcRect l="15833" t="9980" r="21667" b="11463"/>
          <a:stretch>
            <a:fillRect/>
          </a:stretch>
        </p:blipFill>
        <p:spPr>
          <a:xfrm>
            <a:off x="914400" y="1600200"/>
            <a:ext cx="7239000" cy="5115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71800" y="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Simple Example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533400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 this example , we have database “ Cars” . First , import database to app and view data from 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database 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. Then , summary from database and print it .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112</TotalTime>
  <Words>107</Words>
  <Application>Microsoft Office PowerPoint</Application>
  <PresentationFormat>On-screen Show (4:3)</PresentationFormat>
  <Paragraphs>19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Verve</vt:lpstr>
      <vt:lpstr>what is " Rstudio "</vt:lpstr>
      <vt:lpstr>Purpose - Rstudio </vt:lpstr>
      <vt:lpstr>Install Rstudio ubuntu 18.04</vt:lpstr>
      <vt:lpstr>Slide 4</vt:lpstr>
      <vt:lpstr>Slide 5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badr</dc:creator>
  <cp:lastModifiedBy>badr</cp:lastModifiedBy>
  <cp:revision>24</cp:revision>
  <dcterms:created xsi:type="dcterms:W3CDTF">2019-06-10T04:51:16Z</dcterms:created>
  <dcterms:modified xsi:type="dcterms:W3CDTF">2019-06-11T04:06:51Z</dcterms:modified>
</cp:coreProperties>
</file>